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4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FF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1" d="100"/>
          <a:sy n="61" d="100"/>
        </p:scale>
        <p:origin x="1008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Tit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9463" y="1597025"/>
            <a:ext cx="7583488" cy="1679575"/>
          </a:xfrm>
        </p:spPr>
        <p:txBody>
          <a:bodyPr anchor="b" anchorCtr="0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9463" y="3276600"/>
            <a:ext cx="7583487" cy="1752600"/>
          </a:xfrm>
        </p:spPr>
        <p:txBody>
          <a:bodyPr/>
          <a:lstStyle>
            <a:lvl1pPr marL="0" indent="0" algn="ctr">
              <a:lnSpc>
                <a:spcPct val="110000"/>
              </a:lnSpc>
              <a:spcBef>
                <a:spcPts val="600"/>
              </a:spcBef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969AF-4AFC-654F-9EF3-F276EBA67A51}" type="datetimeFigureOut">
              <a:rPr lang="en-US" smtClean="0"/>
              <a:t>10/31/2016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969AF-4AFC-654F-9EF3-F276EBA67A51}" type="datetimeFigureOut">
              <a:rPr lang="en-US" smtClean="0"/>
              <a:t>10/31/2016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76F74-C6FF-2B4D-8515-7D79F3BD73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Tex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812" y="3254188"/>
            <a:ext cx="7580376" cy="168536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lnSpc>
                <a:spcPct val="95000"/>
              </a:lnSpc>
              <a:spcBef>
                <a:spcPct val="0"/>
              </a:spcBef>
              <a:buNone/>
              <a:defRPr lang="en-US" sz="5400" b="1" kern="120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14600" y="457200"/>
            <a:ext cx="4114800" cy="2743200"/>
          </a:xfrm>
          <a:prstGeom prst="roundRect">
            <a:avLst>
              <a:gd name="adj" fmla="val 10888"/>
            </a:avLst>
          </a:prstGeom>
          <a:solidFill>
            <a:schemeClr val="bg1">
              <a:lumMod val="75000"/>
            </a:schemeClr>
          </a:solidFill>
          <a:effectLst>
            <a:reflection blurRad="6350" stA="20000" endA="300" endPos="38500" dist="50800" dir="5400000" sy="-10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1812" y="4953000"/>
            <a:ext cx="7580376" cy="914400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2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969AF-4AFC-654F-9EF3-F276EBA67A51}" type="datetimeFigureOut">
              <a:rPr lang="en-US" smtClean="0"/>
              <a:t>10/31/2016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Bla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6450" y="1627188"/>
            <a:ext cx="7580376" cy="1682496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lnSpc>
                <a:spcPct val="95000"/>
              </a:lnSpc>
              <a:spcBef>
                <a:spcPct val="0"/>
              </a:spcBef>
              <a:buNone/>
              <a:defRPr lang="en-US" sz="4400" b="1" kern="1200" dirty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6450" y="3309411"/>
            <a:ext cx="7580376" cy="1755648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ct val="90000"/>
              <a:buFont typeface="Wingdings" pitchFamily="2" charset="2"/>
              <a:buNone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969AF-4AFC-654F-9EF3-F276EBA67A51}" type="datetimeFigureOut">
              <a:rPr lang="en-US" smtClean="0"/>
              <a:t>10/31/2016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76F74-C6FF-2B4D-8515-7D79F3BD73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66788" y="1600200"/>
            <a:ext cx="3529584" cy="4288536"/>
          </a:xfrm>
        </p:spPr>
        <p:txBody>
          <a:bodyPr>
            <a:normAutofit/>
          </a:bodyPr>
          <a:lstStyle>
            <a:lvl1pPr marL="231775" indent="-231775">
              <a:defRPr sz="1800"/>
            </a:lvl1pPr>
            <a:lvl2pPr marL="457200" indent="-231775">
              <a:defRPr sz="1800"/>
            </a:lvl2pPr>
            <a:lvl3pPr marL="688975" indent="-231775">
              <a:defRPr sz="1800"/>
            </a:lvl3pPr>
            <a:lvl4pPr marL="914400" indent="-231775">
              <a:defRPr sz="1800"/>
            </a:lvl4pPr>
            <a:lvl5pPr marL="1146175" indent="-231775">
              <a:defRPr sz="1800"/>
            </a:lvl5pPr>
            <a:lvl6pPr marL="1371600" indent="-231775">
              <a:defRPr sz="1800"/>
            </a:lvl6pPr>
            <a:lvl7pPr marL="1603375" indent="-231775">
              <a:defRPr sz="1800"/>
            </a:lvl7pPr>
            <a:lvl8pPr marL="1828800" indent="-231775">
              <a:defRPr sz="1800"/>
            </a:lvl8pPr>
            <a:lvl9pPr marL="2060575" indent="-231775"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529584" cy="4288536"/>
          </a:xfrm>
        </p:spPr>
        <p:txBody>
          <a:bodyPr>
            <a:normAutofit/>
          </a:bodyPr>
          <a:lstStyle>
            <a:lvl1pPr marL="231775" indent="-231775">
              <a:defRPr sz="1800"/>
            </a:lvl1pPr>
            <a:lvl2pPr marL="457200" indent="-231775">
              <a:defRPr sz="1800"/>
            </a:lvl2pPr>
            <a:lvl3pPr marL="688975" indent="-231775">
              <a:defRPr sz="1800"/>
            </a:lvl3pPr>
            <a:lvl4pPr marL="914400" indent="-231775">
              <a:defRPr sz="1800"/>
            </a:lvl4pPr>
            <a:lvl5pPr marL="1146175" indent="-231775">
              <a:defRPr sz="1800"/>
            </a:lvl5pPr>
            <a:lvl6pPr marL="1371600" indent="-231775">
              <a:defRPr sz="1800"/>
            </a:lvl6pPr>
            <a:lvl7pPr marL="1603375" indent="-231775">
              <a:defRPr sz="1800"/>
            </a:lvl7pPr>
            <a:lvl8pPr marL="1828800" indent="-231775">
              <a:defRPr sz="1800"/>
            </a:lvl8pPr>
            <a:lvl9pPr marL="2060575" indent="-231775"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969AF-4AFC-654F-9EF3-F276EBA67A51}" type="datetimeFigureOut">
              <a:rPr lang="en-US" smtClean="0"/>
              <a:t>10/31/2016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76F74-C6FF-2B4D-8515-7D79F3BD73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6216" y="1272988"/>
            <a:ext cx="3529584" cy="879475"/>
          </a:xfrm>
        </p:spPr>
        <p:txBody>
          <a:bodyPr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66216" y="2174875"/>
            <a:ext cx="3529584" cy="3716338"/>
          </a:xfrm>
        </p:spPr>
        <p:txBody>
          <a:bodyPr>
            <a:normAutofit/>
          </a:bodyPr>
          <a:lstStyle>
            <a:lvl1pPr marL="231775" indent="-231775">
              <a:defRPr sz="1800"/>
            </a:lvl1pPr>
            <a:lvl2pPr marL="457200" indent="-231775">
              <a:defRPr sz="1800"/>
            </a:lvl2pPr>
            <a:lvl3pPr marL="688975" indent="-231775">
              <a:defRPr sz="1800"/>
            </a:lvl3pPr>
            <a:lvl4pPr marL="914400" indent="-231775">
              <a:defRPr sz="1800"/>
            </a:lvl4pPr>
            <a:lvl5pPr marL="1146175" indent="-231775">
              <a:defRPr sz="1800"/>
            </a:lvl5pPr>
            <a:lvl6pPr marL="1371600" indent="-231775">
              <a:tabLst/>
              <a:defRPr sz="1800"/>
            </a:lvl6pPr>
            <a:lvl7pPr marL="1603375" indent="-231775">
              <a:tabLst/>
              <a:defRPr sz="1800"/>
            </a:lvl7pPr>
            <a:lvl8pPr marL="1828800" indent="-231775">
              <a:tabLst/>
              <a:defRPr sz="1800"/>
            </a:lvl8pPr>
            <a:lvl9pPr marL="2060575" indent="-231775">
              <a:tabLst/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272988"/>
            <a:ext cx="3529584" cy="879475"/>
          </a:xfrm>
        </p:spPr>
        <p:txBody>
          <a:bodyPr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3529584" cy="3716338"/>
          </a:xfrm>
        </p:spPr>
        <p:txBody>
          <a:bodyPr>
            <a:noAutofit/>
          </a:bodyPr>
          <a:lstStyle>
            <a:lvl1pPr marL="231775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688975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914400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1146175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  <a:lvl6pPr marL="1371600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6pPr>
            <a:lvl7pPr marL="1603375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7pPr>
            <a:lvl8pPr marL="1828800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8pPr>
            <a:lvl9pPr marL="2060575" indent="-231775" algn="l" defTabSz="914400" rtl="0" eaLnBrk="1" latinLnBrk="0" hangingPunct="1">
              <a:buSzPct val="90000"/>
              <a:buFont typeface="Wingdings" pitchFamily="2" charset="2"/>
              <a:defRPr lang="en-US" sz="1800" kern="1200" dirty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969AF-4AFC-654F-9EF3-F276EBA67A51}" type="datetimeFigureOut">
              <a:rPr lang="en-US" smtClean="0"/>
              <a:t>10/31/2016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76F74-C6FF-2B4D-8515-7D79F3BD73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969AF-4AFC-654F-9EF3-F276EBA67A51}" type="datetimeFigureOut">
              <a:rPr lang="en-US" smtClean="0"/>
              <a:t>10/31/2016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76F74-C6FF-2B4D-8515-7D79F3BD73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Bla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969AF-4AFC-654F-9EF3-F276EBA67A51}" type="datetimeFigureOut">
              <a:rPr lang="en-US" smtClean="0"/>
              <a:t>10/31/2016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76F74-C6FF-2B4D-8515-7D79F3BD73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Bla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6787" y="838200"/>
            <a:ext cx="3474720" cy="1619250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5000"/>
              </a:lnSpc>
              <a:spcBef>
                <a:spcPct val="0"/>
              </a:spcBef>
              <a:buNone/>
              <a:defRPr lang="en-US" sz="3000" b="1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7892" y="838200"/>
            <a:ext cx="3474720" cy="4572000"/>
          </a:xfrm>
        </p:spPr>
        <p:txBody>
          <a:bodyPr>
            <a:normAutofit/>
          </a:bodyPr>
          <a:lstStyle>
            <a:lvl1pPr marL="282575" indent="-282575">
              <a:defRPr sz="2400"/>
            </a:lvl1pPr>
            <a:lvl2pPr marL="573088" indent="-282575">
              <a:defRPr sz="2200"/>
            </a:lvl2pPr>
            <a:lvl3pPr marL="855663" indent="-282575">
              <a:defRPr sz="2000"/>
            </a:lvl3pPr>
            <a:lvl4pPr marL="1146175" indent="-282575">
              <a:defRPr sz="1800"/>
            </a:lvl4pPr>
            <a:lvl5pPr marL="1430338" indent="-282575">
              <a:defRPr sz="1800"/>
            </a:lvl5pPr>
            <a:lvl6pPr marL="1712913" indent="-282575">
              <a:defRPr sz="1800"/>
            </a:lvl6pPr>
            <a:lvl7pPr marL="2003425" indent="-282575">
              <a:defRPr sz="1800"/>
            </a:lvl7pPr>
            <a:lvl8pPr marL="2286000" indent="-282575">
              <a:defRPr sz="1800"/>
            </a:lvl8pPr>
            <a:lvl9pPr marL="2568575" indent="-282575"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66787" y="2474258"/>
            <a:ext cx="3474720" cy="27432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lnSpc>
                <a:spcPct val="110000"/>
              </a:lnSpc>
              <a:spcBef>
                <a:spcPts val="600"/>
              </a:spcBef>
              <a:buNone/>
              <a:defRPr lang="en-US" sz="1800" kern="120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spcAft>
                <a:spcPts val="0"/>
              </a:spcAft>
              <a:buSzPct val="90000"/>
              <a:buFont typeface="Wingdings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969AF-4AFC-654F-9EF3-F276EBA67A51}" type="datetimeFigureOut">
              <a:rPr lang="en-US" smtClean="0"/>
              <a:t>10/31/2016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76F74-C6FF-2B4D-8515-7D79F3BD73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Bla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6787" y="838200"/>
            <a:ext cx="3474720" cy="1619250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5000"/>
              </a:lnSpc>
              <a:spcBef>
                <a:spcPct val="0"/>
              </a:spcBef>
              <a:buNone/>
              <a:defRPr lang="en-US" sz="3000" b="1" kern="1200" dirty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727892" y="838200"/>
            <a:ext cx="3474720" cy="4572000"/>
          </a:xfrm>
          <a:prstGeom prst="roundRect">
            <a:avLst>
              <a:gd name="adj" fmla="val 10888"/>
            </a:avLst>
          </a:prstGeom>
          <a:solidFill>
            <a:schemeClr val="bg1">
              <a:lumMod val="75000"/>
            </a:schemeClr>
          </a:solidFill>
          <a:effectLst>
            <a:reflection blurRad="6350" stA="20000" endA="300" endPos="25500" dist="50800" dir="5400000" sy="-10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66787" y="2474258"/>
            <a:ext cx="3474720" cy="27432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lnSpc>
                <a:spcPct val="110000"/>
              </a:lnSpc>
              <a:spcBef>
                <a:spcPts val="600"/>
              </a:spcBef>
              <a:buNone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spcAft>
                <a:spcPts val="0"/>
              </a:spcAft>
              <a:buSzPct val="90000"/>
              <a:buFont typeface="Wingdings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969AF-4AFC-654F-9EF3-F276EBA67A51}" type="datetimeFigureOut">
              <a:rPr lang="en-US" smtClean="0"/>
              <a:t>10/31/2016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76F74-C6FF-2B4D-8515-7D79F3BD73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89647"/>
            <a:ext cx="7583488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969AF-4AFC-654F-9EF3-F276EBA67A51}" type="datetimeFigureOut">
              <a:rPr lang="en-US" smtClean="0"/>
              <a:t>10/31/2016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76F74-C6FF-2B4D-8515-7D79F3BD739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463" y="1371600"/>
            <a:ext cx="7583488" cy="1371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lnSpc>
                <a:spcPct val="110000"/>
              </a:lnSpc>
              <a:spcBef>
                <a:spcPts val="600"/>
              </a:spcBef>
              <a:buNone/>
              <a:defRPr lang="en-US" sz="1800" kern="1200" dirty="0" smtClean="0">
                <a:solidFill>
                  <a:schemeClr val="bg1"/>
                </a:solidFill>
                <a:effectLst>
                  <a:outerShdw blurRad="101600" dist="12700" dir="3600000" algn="tl" rotWithShape="0">
                    <a:prstClr val="black">
                      <a:alpha val="3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spcAft>
                <a:spcPts val="0"/>
              </a:spcAft>
              <a:buSzPct val="90000"/>
              <a:buFont typeface="Wingdings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idx="1"/>
          </p:nvPr>
        </p:nvSpPr>
        <p:spPr>
          <a:xfrm>
            <a:off x="2514600" y="2743200"/>
            <a:ext cx="4114800" cy="2819400"/>
          </a:xfrm>
          <a:prstGeom prst="roundRect">
            <a:avLst>
              <a:gd name="adj" fmla="val 10888"/>
            </a:avLst>
          </a:prstGeom>
          <a:solidFill>
            <a:schemeClr val="bg1">
              <a:lumMod val="75000"/>
            </a:schemeClr>
          </a:solidFill>
          <a:effectLst>
            <a:reflection blurRad="6350" stA="20000" endA="300" endPos="38500" dist="50800" dir="5400000" sy="-10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 marL="365760" indent="-365760">
              <a:defRPr/>
            </a:lvl1pPr>
            <a:lvl2pPr marL="731520" indent="-365760">
              <a:defRPr/>
            </a:lvl2pPr>
            <a:lvl3pPr marL="1097280" indent="-365760">
              <a:defRPr/>
            </a:lvl3pPr>
            <a:lvl4pPr marL="1463040" indent="-365760">
              <a:defRPr/>
            </a:lvl4pPr>
            <a:lvl5pPr marL="1828800" indent="-365760">
              <a:defRPr/>
            </a:lvl5pPr>
            <a:lvl6pPr marL="2194560" indent="-365760">
              <a:defRPr/>
            </a:lvl6pPr>
            <a:lvl7pPr marL="2560320" indent="-365760">
              <a:defRPr/>
            </a:lvl7pPr>
            <a:lvl8pPr marL="2926080" indent="-365760">
              <a:defRPr/>
            </a:lvl8pPr>
            <a:lvl9pPr marL="3291840" indent="-365760"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969AF-4AFC-654F-9EF3-F276EBA67A51}" type="datetimeFigureOut">
              <a:rPr lang="en-US" smtClean="0"/>
              <a:t>10/31/2016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76F74-C6FF-2B4D-8515-7D79F3BD73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Vertic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838200"/>
            <a:ext cx="1676400" cy="5053013"/>
          </a:xfrm>
        </p:spPr>
        <p:txBody>
          <a:bodyPr vert="eaVert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838200"/>
            <a:ext cx="6019800" cy="505301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969AF-4AFC-654F-9EF3-F276EBA67A51}" type="datetimeFigureOut">
              <a:rPr lang="en-US" smtClean="0"/>
              <a:t>10/31/2016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76F74-C6FF-2B4D-8515-7D79F3BD73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Text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89647"/>
            <a:ext cx="758348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55675" y="1600200"/>
            <a:ext cx="7232650" cy="42910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86400" y="617220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bg1"/>
                </a:solidFill>
              </a:defRPr>
            </a:lvl1pPr>
          </a:lstStyle>
          <a:p>
            <a:fld id="{817969AF-4AFC-654F-9EF3-F276EBA67A51}" type="datetimeFigureOut">
              <a:rPr lang="en-US" smtClean="0"/>
              <a:t>10/31/2016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17220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bg1"/>
                </a:solidFill>
              </a:defRPr>
            </a:lvl1pPr>
          </a:lstStyle>
          <a:p>
            <a:fld id="{D7F76F74-C6FF-2B4D-8515-7D79F3BD739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</p:sldLayoutIdLst>
  <p:txStyles>
    <p:titleStyle>
      <a:lvl1pPr algn="ctr" defTabSz="914400" rtl="0" eaLnBrk="1" latinLnBrk="0" hangingPunct="1">
        <a:lnSpc>
          <a:spcPct val="95000"/>
        </a:lnSpc>
        <a:spcBef>
          <a:spcPct val="0"/>
        </a:spcBef>
        <a:buNone/>
        <a:defRPr sz="4800" b="1" kern="120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spcBef>
          <a:spcPts val="2000"/>
        </a:spcBef>
        <a:spcAft>
          <a:spcPts val="0"/>
        </a:spcAft>
        <a:buSzPct val="90000"/>
        <a:buFont typeface="Wingdings" pitchFamily="2" charset="2"/>
        <a:buChar char=""/>
        <a:defRPr sz="2400" kern="120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1000"/>
        </a:spcBef>
        <a:spcAft>
          <a:spcPts val="0"/>
        </a:spcAft>
        <a:buSzPct val="90000"/>
        <a:buFont typeface="Wingdings" pitchFamily="2" charset="2"/>
        <a:buChar char=""/>
        <a:defRPr sz="2200" kern="120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2pPr>
      <a:lvl3pPr marL="1371600" indent="-457200" algn="l" defTabSz="914400" rtl="0" eaLnBrk="1" latinLnBrk="0" hangingPunct="1">
        <a:spcBef>
          <a:spcPts val="1000"/>
        </a:spcBef>
        <a:spcAft>
          <a:spcPts val="0"/>
        </a:spcAft>
        <a:buSzPct val="90000"/>
        <a:buFont typeface="Wingdings" pitchFamily="2" charset="2"/>
        <a:buChar char=""/>
        <a:defRPr sz="2000" kern="120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3pPr>
      <a:lvl4pPr marL="1828800" indent="-457200" algn="l" defTabSz="914400" rtl="0" eaLnBrk="1" latinLnBrk="0" hangingPunct="1">
        <a:spcBef>
          <a:spcPts val="1000"/>
        </a:spcBef>
        <a:spcAft>
          <a:spcPts val="0"/>
        </a:spcAft>
        <a:buSzPct val="90000"/>
        <a:buFont typeface="Wingdings" pitchFamily="2" charset="2"/>
        <a:buChar char=""/>
        <a:defRPr sz="1800" kern="120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4pPr>
      <a:lvl5pPr marL="2286000" indent="-457200" algn="l" defTabSz="914400" rtl="0" eaLnBrk="1" latinLnBrk="0" hangingPunct="1">
        <a:spcBef>
          <a:spcPts val="1000"/>
        </a:spcBef>
        <a:spcAft>
          <a:spcPts val="0"/>
        </a:spcAft>
        <a:buSzPct val="90000"/>
        <a:buFont typeface="Wingdings" pitchFamily="2" charset="2"/>
        <a:buChar char=""/>
        <a:defRPr sz="1800" kern="120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5pPr>
      <a:lvl6pPr marL="2743200" indent="-457200" algn="l" defTabSz="914400" rtl="0" eaLnBrk="1" latinLnBrk="0" hangingPunct="1">
        <a:spcBef>
          <a:spcPts val="1000"/>
        </a:spcBef>
        <a:buSzPct val="90000"/>
        <a:buFont typeface="Wingdings" pitchFamily="2" charset="2"/>
        <a:buChar char="{"/>
        <a:defRPr lang="en-US" sz="1800" kern="1200" dirty="0" smtClean="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6pPr>
      <a:lvl7pPr marL="3200400" indent="-457200" algn="l" defTabSz="914400" rtl="0" eaLnBrk="1" latinLnBrk="0" hangingPunct="1">
        <a:spcBef>
          <a:spcPts val="1000"/>
        </a:spcBef>
        <a:buSzPct val="90000"/>
        <a:buFont typeface="Wingdings" pitchFamily="2" charset="2"/>
        <a:buChar char="|"/>
        <a:defRPr lang="en-US" sz="1800" kern="1200" baseline="0" dirty="0" smtClean="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7pPr>
      <a:lvl8pPr marL="3657600" indent="-457200" algn="l" defTabSz="914400" rtl="0" eaLnBrk="1" latinLnBrk="0" hangingPunct="1">
        <a:spcBef>
          <a:spcPts val="1000"/>
        </a:spcBef>
        <a:buSzPct val="90000"/>
        <a:buFont typeface="Wingdings" pitchFamily="2" charset="2"/>
        <a:buChar char="{"/>
        <a:defRPr lang="en-US" sz="1800" kern="1200" baseline="0" dirty="0" smtClean="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8pPr>
      <a:lvl9pPr marL="4114800" indent="-457200" algn="l" defTabSz="914400" rtl="0" eaLnBrk="1" latinLnBrk="0" hangingPunct="1">
        <a:spcBef>
          <a:spcPts val="1000"/>
        </a:spcBef>
        <a:buSzPct val="90000"/>
        <a:buFont typeface="Wingdings" pitchFamily="2" charset="2"/>
        <a:buChar char="|"/>
        <a:defRPr lang="en-US" sz="1800" kern="1200" dirty="0">
          <a:solidFill>
            <a:schemeClr val="bg1"/>
          </a:solidFill>
          <a:effectLst>
            <a:outerShdw blurRad="101600" dist="12700" dir="3600000" algn="tl" rotWithShape="0">
              <a:prstClr val="black">
                <a:alpha val="30000"/>
              </a:prst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3100" y="0"/>
            <a:ext cx="7772400" cy="897467"/>
          </a:xfrm>
        </p:spPr>
        <p:txBody>
          <a:bodyPr/>
          <a:lstStyle/>
          <a:p>
            <a:r>
              <a:rPr lang="en-US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Student FM Etiquette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0163506"/>
              </p:ext>
            </p:extLst>
          </p:nvPr>
        </p:nvGraphicFramePr>
        <p:xfrm>
          <a:off x="1217384" y="1645919"/>
          <a:ext cx="6927548" cy="50766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637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37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76614">
                <a:tc>
                  <a:txBody>
                    <a:bodyPr/>
                    <a:lstStyle/>
                    <a:p>
                      <a:pPr marL="285750" indent="-285750">
                        <a:buFont typeface="Wingdings" charset="0"/>
                        <a:buChar char="þ"/>
                      </a:pPr>
                      <a:r>
                        <a:rPr lang="en-US" dirty="0">
                          <a:latin typeface="Silom"/>
                          <a:ea typeface="Wingdings"/>
                          <a:cs typeface="Silom"/>
                          <a:sym typeface="Wingdings"/>
                        </a:rPr>
                        <a:t>Raise your</a:t>
                      </a:r>
                      <a:r>
                        <a:rPr lang="en-US" baseline="0" dirty="0">
                          <a:latin typeface="Silom"/>
                          <a:ea typeface="Wingdings"/>
                          <a:cs typeface="Silom"/>
                          <a:sym typeface="Wingdings"/>
                        </a:rPr>
                        <a:t> hand to ask for FM</a:t>
                      </a:r>
                    </a:p>
                    <a:p>
                      <a:pPr marL="285750" indent="-285750">
                        <a:buFont typeface="Wingdings" charset="0"/>
                        <a:buChar char="þ"/>
                      </a:pPr>
                      <a:endParaRPr lang="en-US" baseline="0" dirty="0">
                        <a:latin typeface="Silom"/>
                        <a:ea typeface="Wingdings"/>
                        <a:cs typeface="Silom"/>
                        <a:sym typeface="Wingdings"/>
                      </a:endParaRPr>
                    </a:p>
                    <a:p>
                      <a:pPr marL="285750" indent="-285750">
                        <a:buFont typeface="Wingdings" charset="0"/>
                        <a:buChar char="þ"/>
                      </a:pPr>
                      <a:r>
                        <a:rPr lang="en-US" baseline="0" dirty="0">
                          <a:latin typeface="Silom"/>
                          <a:ea typeface="Wingdings"/>
                          <a:cs typeface="Silom"/>
                          <a:sym typeface="Wingdings"/>
                        </a:rPr>
                        <a:t>Carry the FM properly</a:t>
                      </a:r>
                    </a:p>
                    <a:p>
                      <a:pPr marL="285750" indent="-285750">
                        <a:buFont typeface="Wingdings" charset="0"/>
                        <a:buChar char="þ"/>
                      </a:pPr>
                      <a:endParaRPr lang="en-US" baseline="0" dirty="0">
                        <a:latin typeface="Silom"/>
                        <a:ea typeface="Wingdings"/>
                        <a:cs typeface="Silom"/>
                        <a:sym typeface="Wingdings"/>
                      </a:endParaRPr>
                    </a:p>
                    <a:p>
                      <a:pPr marL="285750" indent="-285750">
                        <a:buFont typeface="Wingdings" charset="0"/>
                        <a:buChar char="þ"/>
                      </a:pPr>
                      <a:r>
                        <a:rPr lang="en-US" baseline="0" dirty="0">
                          <a:latin typeface="Silom"/>
                          <a:ea typeface="Wingdings"/>
                          <a:cs typeface="Silom"/>
                          <a:sym typeface="Wingdings"/>
                        </a:rPr>
                        <a:t>Touch the buttons only when they need to be touched </a:t>
                      </a:r>
                    </a:p>
                    <a:p>
                      <a:pPr marL="285750" indent="-285750">
                        <a:buFont typeface="Wingdings" charset="0"/>
                        <a:buChar char="þ"/>
                      </a:pPr>
                      <a:endParaRPr lang="en-US" baseline="0" dirty="0">
                        <a:latin typeface="Silom"/>
                        <a:ea typeface="Wingdings"/>
                        <a:cs typeface="Silom"/>
                        <a:sym typeface="Wingdings"/>
                      </a:endParaRPr>
                    </a:p>
                    <a:p>
                      <a:pPr marL="285750" indent="-285750">
                        <a:buFont typeface="Wingdings" charset="0"/>
                        <a:buChar char="þ"/>
                      </a:pPr>
                      <a:r>
                        <a:rPr lang="en-US" baseline="0" dirty="0">
                          <a:latin typeface="Silom"/>
                          <a:ea typeface="Wingdings"/>
                          <a:cs typeface="Silom"/>
                          <a:sym typeface="Wingdings"/>
                        </a:rPr>
                        <a:t>Charge it daily</a:t>
                      </a:r>
                    </a:p>
                    <a:p>
                      <a:pPr marL="0" indent="0">
                        <a:buFont typeface="Wingdings" charset="0"/>
                        <a:buNone/>
                      </a:pPr>
                      <a:endParaRPr lang="en-US" baseline="0" dirty="0">
                        <a:latin typeface="Silom"/>
                        <a:ea typeface="Wingdings"/>
                        <a:cs typeface="Silom"/>
                        <a:sym typeface="Wingdings"/>
                      </a:endParaRPr>
                    </a:p>
                    <a:p>
                      <a:pPr marL="285750" indent="-285750">
                        <a:buFont typeface="Wingdings" charset="0"/>
                        <a:buChar char="þ"/>
                      </a:pPr>
                      <a:r>
                        <a:rPr lang="en-US" baseline="0" dirty="0">
                          <a:latin typeface="Silom"/>
                          <a:ea typeface="Wingdings"/>
                          <a:cs typeface="Silom"/>
                          <a:sym typeface="Wingdings"/>
                        </a:rPr>
                        <a:t>Introduce the FM to those who are new to it</a:t>
                      </a:r>
                    </a:p>
                    <a:p>
                      <a:pPr marL="285750" indent="-285750">
                        <a:buFont typeface="Wingdings" charset="0"/>
                        <a:buChar char="þ"/>
                      </a:pPr>
                      <a:endParaRPr lang="en-US" baseline="0" dirty="0">
                        <a:latin typeface="Silom"/>
                        <a:ea typeface="Wingdings"/>
                        <a:cs typeface="Silom"/>
                        <a:sym typeface="Wingdings"/>
                      </a:endParaRPr>
                    </a:p>
                    <a:p>
                      <a:pPr marL="285750" indent="-285750">
                        <a:buFont typeface="Wingdings" charset="0"/>
                        <a:buChar char="þ"/>
                      </a:pPr>
                      <a:r>
                        <a:rPr lang="en-US" baseline="0" dirty="0">
                          <a:latin typeface="Silom"/>
                          <a:ea typeface="Wingdings"/>
                          <a:cs typeface="Silom"/>
                          <a:sym typeface="Wingdings"/>
                        </a:rPr>
                        <a:t>Remind your teacher if the FM is not muted when it should be</a:t>
                      </a:r>
                      <a:endParaRPr lang="en-US" dirty="0">
                        <a:latin typeface="Silom"/>
                        <a:cs typeface="Silom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</a:t>
                      </a:r>
                      <a:r>
                        <a:rPr lang="en-US" b="0" i="0" dirty="0">
                          <a:latin typeface="Wingdings"/>
                          <a:ea typeface="Wingdings"/>
                          <a:cs typeface="Wingdings"/>
                        </a:rPr>
                        <a:t> </a:t>
                      </a:r>
                      <a:r>
                        <a:rPr lang="en-US" b="0" i="0" dirty="0">
                          <a:latin typeface="Silom"/>
                          <a:ea typeface="Wingdings"/>
                          <a:cs typeface="Silom"/>
                        </a:rPr>
                        <a:t>Yank</a:t>
                      </a:r>
                      <a:r>
                        <a:rPr lang="en-US" b="0" i="0" baseline="0" dirty="0">
                          <a:latin typeface="Silom"/>
                          <a:ea typeface="Wingdings"/>
                          <a:cs typeface="Silom"/>
                        </a:rPr>
                        <a:t> FM off the teacher’s neck</a:t>
                      </a:r>
                    </a:p>
                    <a:p>
                      <a:endParaRPr lang="en-US" b="0" i="0" baseline="0" dirty="0">
                        <a:latin typeface="Silom"/>
                        <a:ea typeface="Wingdings"/>
                        <a:cs typeface="Silom"/>
                      </a:endParaRPr>
                    </a:p>
                    <a:p>
                      <a:pPr marL="2857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0"/>
                        <a:buChar char="þ"/>
                        <a:tabLst/>
                        <a:defRPr/>
                      </a:pPr>
                      <a:r>
                        <a:rPr lang="en-US" b="0" i="0" dirty="0">
                          <a:latin typeface="Silom"/>
                          <a:ea typeface="Wingdings"/>
                          <a:cs typeface="Silom"/>
                        </a:rPr>
                        <a:t>Swing</a:t>
                      </a:r>
                      <a:r>
                        <a:rPr lang="en-US" b="0" i="0" baseline="0" dirty="0">
                          <a:latin typeface="Silom"/>
                          <a:ea typeface="Wingdings"/>
                          <a:cs typeface="Silom"/>
                        </a:rPr>
                        <a:t> the FM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0"/>
                        <a:buNone/>
                        <a:tabLst/>
                        <a:defRPr/>
                      </a:pPr>
                      <a:r>
                        <a:rPr lang="en-US" b="0" i="0" baseline="0" dirty="0">
                          <a:latin typeface="Silom"/>
                          <a:ea typeface="Wingdings"/>
                          <a:cs typeface="Silom"/>
                        </a:rPr>
                        <a:t> </a:t>
                      </a:r>
                    </a:p>
                    <a:p>
                      <a:pPr marL="2857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0"/>
                        <a:buChar char="þ"/>
                        <a:tabLst/>
                        <a:defRPr/>
                      </a:pPr>
                      <a:r>
                        <a:rPr lang="en-US" b="0" i="0" baseline="0" dirty="0">
                          <a:latin typeface="Silom"/>
                          <a:ea typeface="Wingdings"/>
                          <a:cs typeface="Silom"/>
                        </a:rPr>
                        <a:t>Mess or play with the buttons</a:t>
                      </a:r>
                    </a:p>
                    <a:p>
                      <a:pPr marL="2857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0"/>
                        <a:buChar char="þ"/>
                        <a:tabLst/>
                        <a:defRPr/>
                      </a:pPr>
                      <a:endParaRPr lang="en-US" b="0" i="0" baseline="0" dirty="0">
                        <a:latin typeface="Silom"/>
                        <a:ea typeface="Wingdings"/>
                        <a:cs typeface="Silom"/>
                      </a:endParaRPr>
                    </a:p>
                    <a:p>
                      <a:pPr marL="2857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0"/>
                        <a:buChar char="þ"/>
                        <a:tabLst/>
                        <a:defRPr/>
                      </a:pPr>
                      <a:endParaRPr lang="en-US" b="0" i="0" dirty="0">
                        <a:latin typeface="Silom"/>
                        <a:ea typeface="Wingdings"/>
                        <a:cs typeface="Silom"/>
                      </a:endParaRPr>
                    </a:p>
                    <a:p>
                      <a:pPr marL="2857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0"/>
                        <a:buChar char="þ"/>
                        <a:tabLst/>
                        <a:defRPr/>
                      </a:pPr>
                      <a:r>
                        <a:rPr lang="en-US" b="0" i="0" dirty="0">
                          <a:latin typeface="Silom"/>
                          <a:ea typeface="Wingdings"/>
                          <a:cs typeface="Silom"/>
                        </a:rPr>
                        <a:t>Forget</a:t>
                      </a:r>
                      <a:r>
                        <a:rPr lang="en-US" b="0" i="0" baseline="0" dirty="0">
                          <a:latin typeface="Silom"/>
                          <a:ea typeface="Wingdings"/>
                          <a:cs typeface="Silom"/>
                        </a:rPr>
                        <a:t> to charge it</a:t>
                      </a:r>
                    </a:p>
                    <a:p>
                      <a:pPr marL="2857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0"/>
                        <a:buChar char="þ"/>
                        <a:tabLst/>
                        <a:defRPr/>
                      </a:pPr>
                      <a:endParaRPr lang="en-US" b="0" i="0" baseline="0" dirty="0">
                        <a:latin typeface="Silom"/>
                        <a:ea typeface="Wingdings"/>
                        <a:cs typeface="Silom"/>
                      </a:endParaRPr>
                    </a:p>
                    <a:p>
                      <a:pPr marL="2857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0"/>
                        <a:buChar char="þ"/>
                        <a:tabLst/>
                        <a:defRPr/>
                      </a:pPr>
                      <a:r>
                        <a:rPr lang="en-US" b="0" i="0" dirty="0">
                          <a:latin typeface="Silom"/>
                          <a:ea typeface="Wingdings"/>
                          <a:cs typeface="Silom"/>
                        </a:rPr>
                        <a:t>Assume</a:t>
                      </a:r>
                      <a:r>
                        <a:rPr lang="en-US" b="0" i="0" baseline="0" dirty="0">
                          <a:latin typeface="Silom"/>
                          <a:ea typeface="Wingdings"/>
                          <a:cs typeface="Silom"/>
                        </a:rPr>
                        <a:t> others know how to use it</a:t>
                      </a:r>
                    </a:p>
                    <a:p>
                      <a:pPr marL="2857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0"/>
                        <a:buChar char="þ"/>
                        <a:tabLst/>
                        <a:defRPr/>
                      </a:pPr>
                      <a:endParaRPr lang="en-US" b="0" i="0" baseline="0" dirty="0">
                        <a:latin typeface="Silom"/>
                        <a:ea typeface="Wingdings"/>
                        <a:cs typeface="Silom"/>
                      </a:endParaRPr>
                    </a:p>
                    <a:p>
                      <a:pPr marL="2857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0"/>
                        <a:buChar char="þ"/>
                        <a:tabLst/>
                        <a:defRPr/>
                      </a:pPr>
                      <a:r>
                        <a:rPr lang="en-US" b="0" i="0" baseline="0" dirty="0">
                          <a:latin typeface="Silom"/>
                          <a:ea typeface="Wingdings"/>
                          <a:cs typeface="Silom"/>
                        </a:rPr>
                        <a:t>Listen to conversations not intended for you</a:t>
                      </a:r>
                      <a:endParaRPr lang="en-US" b="0" i="0" baseline="0" dirty="0">
                        <a:latin typeface="Wide Latin"/>
                        <a:ea typeface="Wingdings"/>
                        <a:cs typeface="Wingdings"/>
                      </a:endParaRPr>
                    </a:p>
                    <a:p>
                      <a:r>
                        <a:rPr lang="en-US" b="0" i="0" baseline="0" dirty="0">
                          <a:latin typeface="Wide Latin"/>
                          <a:ea typeface="Wingdings"/>
                          <a:cs typeface="Wingdings"/>
                        </a:rPr>
                        <a:t> </a:t>
                      </a:r>
                    </a:p>
                    <a:p>
                      <a:r>
                        <a:rPr lang="en-US" sz="1200" b="0" i="0" dirty="0">
                          <a:solidFill>
                            <a:srgbClr val="26FF76"/>
                          </a:solidFill>
                          <a:latin typeface="Silom"/>
                          <a:ea typeface="Wingdings"/>
                          <a:cs typeface="Silom"/>
                        </a:rPr>
                        <a:t>Camryn</a:t>
                      </a:r>
                      <a:r>
                        <a:rPr lang="en-US" sz="1200" b="0" i="0" baseline="0" dirty="0">
                          <a:solidFill>
                            <a:srgbClr val="26FF76"/>
                          </a:solidFill>
                          <a:latin typeface="Silom"/>
                          <a:ea typeface="Wingdings"/>
                          <a:cs typeface="Silom"/>
                        </a:rPr>
                        <a:t> 2016-2017</a:t>
                      </a:r>
                      <a:endParaRPr lang="en-US" sz="1200" b="0" i="0" dirty="0">
                        <a:solidFill>
                          <a:srgbClr val="26FF76"/>
                        </a:solidFill>
                        <a:latin typeface="Silom"/>
                        <a:ea typeface="Wingdings"/>
                        <a:cs typeface="Silom"/>
                      </a:endParaRPr>
                    </a:p>
                    <a:p>
                      <a:r>
                        <a:rPr lang="en-US" b="0" i="0" dirty="0">
                          <a:latin typeface="Wingdings"/>
                          <a:ea typeface="Wingdings"/>
                          <a:cs typeface="Wingdings"/>
                        </a:rPr>
                        <a:t>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9832482"/>
              </p:ext>
            </p:extLst>
          </p:nvPr>
        </p:nvGraphicFramePr>
        <p:xfrm>
          <a:off x="1676400" y="931334"/>
          <a:ext cx="6096000" cy="4402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4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4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026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Don’t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27854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Teacher FM Etiquette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768641"/>
              </p:ext>
            </p:extLst>
          </p:nvPr>
        </p:nvGraphicFramePr>
        <p:xfrm>
          <a:off x="955675" y="2099733"/>
          <a:ext cx="7232650" cy="4218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6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6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36907">
                <a:tc>
                  <a:txBody>
                    <a:bodyPr/>
                    <a:lstStyle/>
                    <a:p>
                      <a:pPr marL="285750" indent="-285750">
                        <a:buFont typeface="Wingdings" charset="0"/>
                        <a:buChar char="þ"/>
                      </a:pPr>
                      <a:r>
                        <a:rPr lang="en-US" baseline="0" dirty="0">
                          <a:latin typeface="Bangla MN"/>
                          <a:ea typeface="Wingdings"/>
                          <a:cs typeface="Wingdings"/>
                          <a:sym typeface="Wingdings"/>
                        </a:rPr>
                        <a:t>Check to see if FM is on</a:t>
                      </a:r>
                    </a:p>
                    <a:p>
                      <a:pPr marL="285750" indent="-285750">
                        <a:buFont typeface="Wingdings" charset="0"/>
                        <a:buChar char="þ"/>
                      </a:pPr>
                      <a:endParaRPr lang="en-US" dirty="0"/>
                    </a:p>
                    <a:p>
                      <a:pPr marL="285750" indent="-285750">
                        <a:buFont typeface="Wingdings" charset="0"/>
                        <a:buChar char="þ"/>
                      </a:pPr>
                      <a:r>
                        <a:rPr lang="en-US" dirty="0">
                          <a:latin typeface="Bangla MN"/>
                          <a:cs typeface="Bangla MN"/>
                        </a:rPr>
                        <a:t>FM</a:t>
                      </a:r>
                      <a:r>
                        <a:rPr lang="en-US" baseline="0" dirty="0">
                          <a:latin typeface="Bangla MN"/>
                          <a:cs typeface="Bangla MN"/>
                        </a:rPr>
                        <a:t> should be 6’’ away from your mouth</a:t>
                      </a:r>
                    </a:p>
                    <a:p>
                      <a:pPr marL="285750" indent="-285750">
                        <a:buFont typeface="Wingdings" charset="0"/>
                        <a:buChar char="þ"/>
                      </a:pPr>
                      <a:endParaRPr lang="en-US" baseline="0" dirty="0">
                        <a:latin typeface="Bangla MN"/>
                        <a:cs typeface="Bangla MN"/>
                      </a:endParaRPr>
                    </a:p>
                    <a:p>
                      <a:pPr marL="285750" indent="-285750">
                        <a:buFont typeface="Wingdings" charset="0"/>
                        <a:buChar char="þ"/>
                      </a:pPr>
                      <a:r>
                        <a:rPr lang="en-US" baseline="0" dirty="0">
                          <a:latin typeface="Bangla MN"/>
                          <a:cs typeface="Bangla MN"/>
                        </a:rPr>
                        <a:t>Adjust FM ( only when needed)</a:t>
                      </a:r>
                    </a:p>
                    <a:p>
                      <a:pPr marL="285750" indent="-285750">
                        <a:buFont typeface="Wingdings" charset="0"/>
                        <a:buChar char="þ"/>
                      </a:pPr>
                      <a:endParaRPr lang="en-US" baseline="0" dirty="0">
                        <a:latin typeface="Bangla MN"/>
                        <a:cs typeface="Bangla MN"/>
                      </a:endParaRPr>
                    </a:p>
                    <a:p>
                      <a:pPr marL="285750" indent="-285750">
                        <a:buFont typeface="Wingdings" charset="0"/>
                        <a:buChar char="þ"/>
                      </a:pPr>
                      <a:r>
                        <a:rPr lang="en-US" baseline="0" dirty="0">
                          <a:latin typeface="Bangla MN"/>
                          <a:cs typeface="Bangla MN"/>
                        </a:rPr>
                        <a:t>Use when needed</a:t>
                      </a:r>
                    </a:p>
                    <a:p>
                      <a:pPr marL="285750" indent="-285750">
                        <a:buFont typeface="Wingdings" charset="0"/>
                        <a:buChar char="þ"/>
                      </a:pPr>
                      <a:endParaRPr lang="en-US" baseline="0" dirty="0">
                        <a:latin typeface="Bangla MN"/>
                        <a:cs typeface="Bangla MN"/>
                      </a:endParaRPr>
                    </a:p>
                    <a:p>
                      <a:pPr marL="285750" indent="-285750">
                        <a:buFont typeface="Wingdings" charset="0"/>
                        <a:buChar char="þ"/>
                      </a:pPr>
                      <a:r>
                        <a:rPr lang="en-US" baseline="0" dirty="0">
                          <a:latin typeface="Bangla MN"/>
                          <a:cs typeface="Bangla MN"/>
                        </a:rPr>
                        <a:t>Mute when leaving the classroom ( restroom, private conversations )</a:t>
                      </a:r>
                      <a:endParaRPr lang="en-US" dirty="0">
                        <a:latin typeface="Bangla MN"/>
                        <a:cs typeface="Bangla M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charset="0"/>
                        <a:buChar char="þ"/>
                      </a:pPr>
                      <a:r>
                        <a:rPr lang="en-US" dirty="0">
                          <a:latin typeface="Bangla MN"/>
                          <a:ea typeface="Wingdings"/>
                          <a:cs typeface="Bangla MN"/>
                          <a:sym typeface="Wingdings"/>
                        </a:rPr>
                        <a:t>Leave muted while giving instructions</a:t>
                      </a:r>
                    </a:p>
                    <a:p>
                      <a:pPr marL="285750" indent="-285750">
                        <a:buFont typeface="Wingdings" charset="0"/>
                        <a:buChar char="þ"/>
                      </a:pPr>
                      <a:endParaRPr lang="en-US" dirty="0">
                        <a:latin typeface="Bangla MN"/>
                        <a:ea typeface="Wingdings"/>
                        <a:cs typeface="Bangla MN"/>
                        <a:sym typeface="Wingdings"/>
                      </a:endParaRPr>
                    </a:p>
                    <a:p>
                      <a:pPr marL="285750" indent="-285750">
                        <a:buFont typeface="Wingdings" charset="0"/>
                        <a:buChar char="þ"/>
                      </a:pPr>
                      <a:r>
                        <a:rPr lang="en-US" dirty="0">
                          <a:latin typeface="Bangla MN"/>
                          <a:ea typeface="Wingdings"/>
                          <a:cs typeface="Bangla MN"/>
                          <a:sym typeface="Wingdings"/>
                        </a:rPr>
                        <a:t> Have it farther away than 6’’</a:t>
                      </a:r>
                    </a:p>
                    <a:p>
                      <a:pPr marL="285750" indent="-285750">
                        <a:buFont typeface="Wingdings" charset="0"/>
                        <a:buChar char="þ"/>
                      </a:pPr>
                      <a:endParaRPr lang="en-US" dirty="0">
                        <a:latin typeface="Bangla MN"/>
                        <a:ea typeface="Wingdings"/>
                        <a:cs typeface="Bangla MN"/>
                        <a:sym typeface="Wingdings"/>
                      </a:endParaRPr>
                    </a:p>
                    <a:p>
                      <a:pPr marL="285750" indent="-285750">
                        <a:buFont typeface="Wingdings" charset="0"/>
                        <a:buChar char="þ"/>
                      </a:pPr>
                      <a:r>
                        <a:rPr lang="en-US" dirty="0">
                          <a:latin typeface="Bangla MN"/>
                          <a:ea typeface="Wingdings"/>
                          <a:cs typeface="Bangla MN"/>
                          <a:sym typeface="Wingdings"/>
                        </a:rPr>
                        <a:t>Fidget with FM</a:t>
                      </a:r>
                    </a:p>
                    <a:p>
                      <a:pPr marL="285750" indent="-285750">
                        <a:buFont typeface="Wingdings" charset="0"/>
                        <a:buChar char="þ"/>
                      </a:pPr>
                      <a:endParaRPr lang="en-US" dirty="0"/>
                    </a:p>
                    <a:p>
                      <a:pPr marL="285750" indent="-285750">
                        <a:buFont typeface="Wingdings" charset="0"/>
                        <a:buChar char="þ"/>
                      </a:pPr>
                      <a:r>
                        <a:rPr lang="en-US" dirty="0">
                          <a:latin typeface="Bangla MN"/>
                          <a:cs typeface="Bangla MN"/>
                        </a:rPr>
                        <a:t>Assume you talk loud enough</a:t>
                      </a:r>
                    </a:p>
                    <a:p>
                      <a:pPr marL="285750" indent="-285750">
                        <a:buFont typeface="Wingdings" charset="0"/>
                        <a:buChar char="þ"/>
                      </a:pPr>
                      <a:endParaRPr lang="en-US" dirty="0"/>
                    </a:p>
                    <a:p>
                      <a:pPr marL="285750" indent="-285750">
                        <a:buFont typeface="Wingdings" charset="0"/>
                        <a:buChar char="þ"/>
                      </a:pPr>
                      <a:r>
                        <a:rPr lang="en-US" dirty="0">
                          <a:latin typeface="Bangla MN"/>
                          <a:cs typeface="Bangla MN"/>
                        </a:rPr>
                        <a:t>Leave</a:t>
                      </a:r>
                      <a:r>
                        <a:rPr lang="en-US" baseline="0" dirty="0">
                          <a:latin typeface="Bangla MN"/>
                          <a:cs typeface="Bangla MN"/>
                        </a:rPr>
                        <a:t> on during private conversations</a:t>
                      </a:r>
                      <a:endParaRPr lang="en-US" dirty="0">
                        <a:latin typeface="Bangla MN"/>
                        <a:cs typeface="Bangla MN"/>
                      </a:endParaRPr>
                    </a:p>
                    <a:p>
                      <a:pPr marL="285750" indent="-285750">
                        <a:buFont typeface="Wingdings" charset="0"/>
                        <a:buChar char="þ"/>
                      </a:pPr>
                      <a:endParaRPr lang="en-US" dirty="0"/>
                    </a:p>
                    <a:p>
                      <a:pPr marL="0" indent="0">
                        <a:buFont typeface="Wingdings" charset="0"/>
                        <a:buNone/>
                      </a:pPr>
                      <a:r>
                        <a:rPr lang="en-US" dirty="0">
                          <a:solidFill>
                            <a:srgbClr val="26FF76"/>
                          </a:solidFill>
                          <a:latin typeface="Bradley Hand Bold"/>
                          <a:cs typeface="Bradley Hand Bold"/>
                        </a:rPr>
                        <a:t>Camryn</a:t>
                      </a:r>
                      <a:r>
                        <a:rPr lang="en-US" baseline="0" dirty="0">
                          <a:solidFill>
                            <a:srgbClr val="26FF76"/>
                          </a:solidFill>
                          <a:latin typeface="Bradley Hand Bold"/>
                          <a:cs typeface="Bradley Hand Bold"/>
                        </a:rPr>
                        <a:t> 2016</a:t>
                      </a:r>
                      <a:endParaRPr lang="en-US" dirty="0">
                        <a:solidFill>
                          <a:srgbClr val="26FF76"/>
                        </a:solidFill>
                        <a:latin typeface="Bradley Hand Bold"/>
                        <a:cs typeface="Bradley Hand Bold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0590281"/>
              </p:ext>
            </p:extLst>
          </p:nvPr>
        </p:nvGraphicFramePr>
        <p:xfrm>
          <a:off x="1524000" y="1397000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Don’t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097587"/>
      </p:ext>
    </p:extLst>
  </p:cSld>
  <p:clrMapOvr>
    <a:masterClrMapping/>
  </p:clrMapOvr>
</p:sld>
</file>

<file path=ppt/theme/theme1.xml><?xml version="1.0" encoding="utf-8"?>
<a:theme xmlns:a="http://schemas.openxmlformats.org/drawingml/2006/main" name="Summer">
  <a:themeElements>
    <a:clrScheme name="Summer">
      <a:dk1>
        <a:sysClr val="windowText" lastClr="000000"/>
      </a:dk1>
      <a:lt1>
        <a:sysClr val="window" lastClr="FFFFFF"/>
      </a:lt1>
      <a:dk2>
        <a:srgbClr val="D16207"/>
      </a:dk2>
      <a:lt2>
        <a:srgbClr val="F0B31E"/>
      </a:lt2>
      <a:accent1>
        <a:srgbClr val="51A6C2"/>
      </a:accent1>
      <a:accent2>
        <a:srgbClr val="51C2A9"/>
      </a:accent2>
      <a:accent3>
        <a:srgbClr val="7EC251"/>
      </a:accent3>
      <a:accent4>
        <a:srgbClr val="E1DC53"/>
      </a:accent4>
      <a:accent5>
        <a:srgbClr val="B54721"/>
      </a:accent5>
      <a:accent6>
        <a:srgbClr val="A16BB1"/>
      </a:accent6>
      <a:hlink>
        <a:srgbClr val="A40A06"/>
      </a:hlink>
      <a:folHlink>
        <a:srgbClr val="837F16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Summer">
      <a:fillStyleLst>
        <a:solidFill>
          <a:schemeClr val="phClr"/>
        </a:solidFill>
        <a:solidFill>
          <a:schemeClr val="phClr">
            <a:tint val="90000"/>
            <a:satMod val="135000"/>
          </a:schemeClr>
        </a:solidFill>
        <a:solidFill>
          <a:schemeClr val="phClr">
            <a:shade val="80000"/>
            <a:satMod val="110000"/>
          </a:schemeClr>
        </a:solidFill>
      </a:fillStyleLst>
      <a:lnStyleLst>
        <a:ln w="9525" cap="flat" cmpd="sng" algn="ctr">
          <a:solidFill>
            <a:schemeClr val="phClr">
              <a:satMod val="135000"/>
            </a:schemeClr>
          </a:solidFill>
          <a:prstDash val="solid"/>
        </a:ln>
        <a:ln w="25400" cap="flat" cmpd="sng" algn="ctr">
          <a:solidFill>
            <a:schemeClr val="phClr">
              <a:satMod val="150000"/>
            </a:schemeClr>
          </a:solidFill>
          <a:prstDash val="solid"/>
        </a:ln>
        <a:ln w="38100" cap="flat" cmpd="sng" algn="ctr">
          <a:solidFill>
            <a:schemeClr val="phClr"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76200" sx="101000" sy="101000" algn="ctr" rotWithShape="0">
              <a:srgbClr val="000000">
                <a:alpha val="50000"/>
              </a:srgbClr>
            </a:outerShdw>
            <a:reflection blurRad="12700" stA="20000" endPos="35000" dist="63500" dir="5400000" sy="-100000" rotWithShape="0"/>
          </a:effectLst>
        </a:effectStyle>
        <a:effectStyle>
          <a:effectLst>
            <a:outerShdw blurRad="127000" sx="103000" sy="103000" algn="ctr" rotWithShape="0">
              <a:srgbClr val="FFFFFF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morning" dir="t">
              <a:rot lat="0" lon="0" rev="1200000"/>
            </a:lightRig>
          </a:scene3d>
          <a:sp3d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/>
            </a:gs>
            <a:gs pos="100000">
              <a:schemeClr val="tx2"/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Summer.thmx</Template>
  <TotalTime>10313</TotalTime>
  <Words>162</Words>
  <Application>Microsoft Office PowerPoint</Application>
  <PresentationFormat>On-screen Show (4:3)</PresentationFormat>
  <Paragraphs>52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Bangla MN</vt:lpstr>
      <vt:lpstr>Bradley Hand Bold</vt:lpstr>
      <vt:lpstr>Century Gothic</vt:lpstr>
      <vt:lpstr>Silom</vt:lpstr>
      <vt:lpstr>Wide Latin</vt:lpstr>
      <vt:lpstr>Wingdings</vt:lpstr>
      <vt:lpstr>Summer</vt:lpstr>
      <vt:lpstr>Student FM Etiquette </vt:lpstr>
      <vt:lpstr>Teacher FM Etiquette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Rogers, Charity</dc:creator>
  <cp:lastModifiedBy>Karen Anderson</cp:lastModifiedBy>
  <cp:revision>16</cp:revision>
  <cp:lastPrinted>2016-09-29T13:45:39Z</cp:lastPrinted>
  <dcterms:created xsi:type="dcterms:W3CDTF">2016-09-29T13:45:20Z</dcterms:created>
  <dcterms:modified xsi:type="dcterms:W3CDTF">2016-10-31T17:49:06Z</dcterms:modified>
</cp:coreProperties>
</file>